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8" r:id="rId4"/>
    <p:sldId id="262" r:id="rId5"/>
    <p:sldId id="27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3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6D86477-FF77-FB94-89EB-9C1E6EDF04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36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224643" y="1520785"/>
            <a:ext cx="746677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4944A"/>
                </a:solidFill>
              </a:rPr>
              <a:t>CE1 :  </a:t>
            </a:r>
            <a:r>
              <a:rPr lang="fr-FR" sz="3600" dirty="0"/>
              <a:t>Les majuscules :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r>
              <a:rPr lang="fr-FR" sz="5400" dirty="0">
                <a:latin typeface="Ecriture A Orne" panose="02010301010101010101" pitchFamily="50" charset="0"/>
              </a:rPr>
              <a:t>N, M</a:t>
            </a:r>
          </a:p>
          <a:p>
            <a:r>
              <a:rPr lang="fr-FR" sz="5400" dirty="0">
                <a:latin typeface="Ecriture A Orne" panose="02010301010101010101" pitchFamily="50" charset="0"/>
              </a:rPr>
              <a:t>Ni – Mais</a:t>
            </a:r>
          </a:p>
          <a:p>
            <a:r>
              <a:rPr lang="fr-FR" sz="5400" dirty="0">
                <a:latin typeface="Ecriture A Orne" panose="02010301010101010101" pitchFamily="50" charset="0"/>
              </a:rPr>
              <a:t>Nina – Mohamed</a:t>
            </a:r>
          </a:p>
          <a:p>
            <a:r>
              <a:rPr lang="fr-FR" sz="5400" dirty="0">
                <a:latin typeface="Ecriture A Orne" panose="02010301010101010101" pitchFamily="50" charset="0"/>
              </a:rPr>
              <a:t>Myla va à Nice avec Marco.</a:t>
            </a:r>
            <a:endParaRPr lang="fr-FR" sz="3600" dirty="0"/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3EBDAB9-4A4D-0055-4B82-9C12EF045E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827595" y="2594714"/>
            <a:ext cx="3816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Copix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F1F133E-02B5-42C6-B8C2-228A0B39AA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5221" y="1323451"/>
            <a:ext cx="2530857" cy="369541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5686034-9370-B660-9C4E-3D677936FB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Les petits reporters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120277" y="1644023"/>
            <a:ext cx="3959754" cy="1763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b="1" dirty="0">
              <a:solidFill>
                <a:srgbClr val="F4944A"/>
              </a:solidFill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Phrases au présent / futur ou imparfait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88F0F41-616F-4A60-A97E-5A6D250A5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1027" y="1741414"/>
            <a:ext cx="2094773" cy="309046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BEEB88E-4727-A3FD-26E4-1B5A055043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3724931" y="1494892"/>
            <a:ext cx="4337755" cy="2623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Quand </a:t>
            </a: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serai grand…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J’écris 2 ou 3 phrases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J’utilise le futur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E2E594B-6D90-4848-9F19-C63F5C637E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3200" y="4557860"/>
            <a:ext cx="2145441" cy="118802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2F72977-D51A-B515-36BC-653EE9DA32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90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98</Words>
  <Application>Microsoft Office PowerPoint</Application>
  <PresentationFormat>Grand écran</PresentationFormat>
  <Paragraphs>30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Ecriture A Orne</vt:lpstr>
      <vt:lpstr>Thème Office</vt:lpstr>
      <vt:lpstr>Activités d’écriture</vt:lpstr>
      <vt:lpstr>Présentation PowerPoint</vt:lpstr>
      <vt:lpstr>Présentation PowerPoint</vt:lpstr>
      <vt:lpstr>Les petits reporters</vt:lpstr>
      <vt:lpstr>J’écris 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38</cp:revision>
  <dcterms:created xsi:type="dcterms:W3CDTF">2021-07-17T07:25:24Z</dcterms:created>
  <dcterms:modified xsi:type="dcterms:W3CDTF">2022-08-06T19:13:24Z</dcterms:modified>
</cp:coreProperties>
</file>